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9"/>
  </p:notesMasterIdLst>
  <p:handoutMasterIdLst>
    <p:handoutMasterId r:id="rId10"/>
  </p:handoutMasterIdLst>
  <p:sldIdLst>
    <p:sldId id="257" r:id="rId5"/>
    <p:sldId id="270" r:id="rId6"/>
    <p:sldId id="272" r:id="rId7"/>
    <p:sldId id="277" r:id="rId8"/>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4404"/>
    <a:srgbClr val="5F6F0F"/>
    <a:srgbClr val="718412"/>
    <a:srgbClr val="65741A"/>
    <a:srgbClr val="70811D"/>
    <a:srgbClr val="7B8D1F"/>
    <a:srgbClr val="839721"/>
    <a:srgbClr val="95AB25"/>
    <a:srgbClr val="BC5500"/>
    <a:srgbClr val="C45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p:cViewPr varScale="1">
        <p:scale>
          <a:sx n="199" d="100"/>
          <a:sy n="199" d="100"/>
        </p:scale>
        <p:origin x="158" y="442"/>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2838"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B4EDC-59C0-49C7-8ADA-5A781B329E02}" type="datetimeFigureOut">
              <a:rPr lang="en-US"/>
              <a:t>6/13/2023</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429053-DC2A-4342-ADD4-2FD729D91E2C}" type="slidenum">
              <a:rPr/>
              <a:t>‹#›</a:t>
            </a:fld>
            <a:endParaRPr/>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andoutMaster>
</file>

<file path=ppt/media/image1.jpg>
</file>

<file path=ppt/media/image2.jpeg>
</file>

<file path=ppt/media/image3.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D8D46A-B586-417D-BFBD-8C8FE0AAF762}" type="datetimeFigureOut">
              <a:rPr lang="en-US"/>
              <a:t>6/13/2023</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BA5BD7-F043-4D1B-AA17-CD412FC534DE}" type="slidenum">
              <a:rPr/>
              <a:t>‹#›</a:t>
            </a:fld>
            <a:endParaRPr/>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21" name="diagonals"/>
          <p:cNvGrpSpPr/>
          <p:nvPr/>
        </p:nvGrpSpPr>
        <p:grpSpPr>
          <a:xfrm>
            <a:off x="7516443" y="4145281"/>
            <a:ext cx="4686117" cy="2731407"/>
            <a:chOff x="5638800" y="3108960"/>
            <a:chExt cx="3515503" cy="2048555"/>
          </a:xfrm>
        </p:grpSpPr>
        <p:cxnSp>
          <p:nvCxnSpPr>
            <p:cNvPr id="14" name="Straight Connector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Straight Connector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bottom lines"/>
          <p:cNvGrpSpPr/>
          <p:nvPr/>
        </p:nvGrpSpPr>
        <p:grpSpPr>
          <a:xfrm>
            <a:off x="-8916" y="6057149"/>
            <a:ext cx="5498726" cy="820207"/>
            <a:chOff x="-6689" y="4553748"/>
            <a:chExt cx="4125119" cy="615155"/>
          </a:xfrm>
        </p:grpSpPr>
        <p:sp>
          <p:nvSpPr>
            <p:cNvPr id="9" name="Freeform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0" name="Freeform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1" name="Freeform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Title 1"/>
          <p:cNvSpPr>
            <a:spLocks noGrp="1"/>
          </p:cNvSpPr>
          <p:nvPr>
            <p:ph type="ctrTitle"/>
          </p:nvPr>
        </p:nvSpPr>
        <p:spPr>
          <a:xfrm>
            <a:off x="1625176" y="584200"/>
            <a:ext cx="8735325" cy="2000251"/>
          </a:xfrm>
        </p:spPr>
        <p:txBody>
          <a:bodyPr>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1625176" y="2616200"/>
            <a:ext cx="8735325" cy="1752600"/>
          </a:xfrm>
        </p:spPr>
        <p:txBody>
          <a:bodyPr>
            <a:normAutofit/>
          </a:bodyPr>
          <a:lstStyle>
            <a:lvl1pPr marL="0" indent="0" algn="l">
              <a:spcBef>
                <a:spcPts val="0"/>
              </a:spcBef>
              <a:buNone/>
              <a:defRPr sz="2800" cap="all"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a:p>
        </p:txBody>
      </p:sp>
      <p:sp>
        <p:nvSpPr>
          <p:cNvPr id="22" name="Date Placeholder 21"/>
          <p:cNvSpPr>
            <a:spLocks noGrp="1"/>
          </p:cNvSpPr>
          <p:nvPr>
            <p:ph type="dt" sz="half" idx="10"/>
          </p:nvPr>
        </p:nvSpPr>
        <p:spPr/>
        <p:txBody>
          <a:bodyPr/>
          <a:lstStyle/>
          <a:p>
            <a:fld id="{F0DFD029-FB74-4578-B929-F66AA97659CA}" type="datetimeFigureOut">
              <a:rPr lang="en-US"/>
              <a:t>6/13/2023</a:t>
            </a:fld>
            <a:endParaRPr/>
          </a:p>
        </p:txBody>
      </p:sp>
      <p:sp>
        <p:nvSpPr>
          <p:cNvPr id="23" name="Footer Placeholder 22"/>
          <p:cNvSpPr>
            <a:spLocks noGrp="1"/>
          </p:cNvSpPr>
          <p:nvPr>
            <p:ph type="ftr" sz="quarter" idx="11"/>
          </p:nvPr>
        </p:nvSpPr>
        <p:spPr/>
        <p:txBody>
          <a:bodyPr/>
          <a:lstStyle/>
          <a:p>
            <a:endParaRPr/>
          </a:p>
        </p:txBody>
      </p:sp>
      <p:sp>
        <p:nvSpPr>
          <p:cNvPr id="24" name="Slide Number Placeholder 2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8474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6/13/2023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99667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584200"/>
            <a:ext cx="2742486" cy="55880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8882" y="584200"/>
            <a:ext cx="7414869" cy="55880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6/13/2023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88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6/13/2023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1" name="diagonals"/>
          <p:cNvGrpSpPr/>
          <p:nvPr/>
        </p:nvGrpSpPr>
        <p:grpSpPr>
          <a:xfrm>
            <a:off x="7516443" y="4145281"/>
            <a:ext cx="4686117" cy="2731407"/>
            <a:chOff x="5638800" y="3108960"/>
            <a:chExt cx="3515503" cy="2048555"/>
          </a:xfrm>
        </p:grpSpPr>
        <p:cxnSp>
          <p:nvCxnSpPr>
            <p:cNvPr id="12" name="Straight Connector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Straight Connector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Straight Connector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
        <p:nvSpPr>
          <p:cNvPr id="2" name="Title 1"/>
          <p:cNvSpPr>
            <a:spLocks noGrp="1"/>
          </p:cNvSpPr>
          <p:nvPr>
            <p:ph type="title"/>
          </p:nvPr>
        </p:nvSpPr>
        <p:spPr>
          <a:xfrm>
            <a:off x="1625177" y="2209801"/>
            <a:ext cx="8938472" cy="2764335"/>
          </a:xfrm>
        </p:spPr>
        <p:txBody>
          <a:bodyPr anchor="b">
            <a:normAutofit/>
          </a:bodyPr>
          <a:lstStyle>
            <a:lvl1pPr algn="l">
              <a:defRPr sz="5400" b="0" cap="none" baseline="0"/>
            </a:lvl1pPr>
          </a:lstStyle>
          <a:p>
            <a:r>
              <a:rPr lang="en-US"/>
              <a:t>Click to edit Master title style</a:t>
            </a:r>
            <a:endParaRPr/>
          </a:p>
        </p:txBody>
      </p:sp>
      <p:sp>
        <p:nvSpPr>
          <p:cNvPr id="3" name="Text Placeholder 2"/>
          <p:cNvSpPr>
            <a:spLocks noGrp="1"/>
          </p:cNvSpPr>
          <p:nvPr>
            <p:ph type="body" idx="1"/>
          </p:nvPr>
        </p:nvSpPr>
        <p:spPr>
          <a:xfrm>
            <a:off x="1625176" y="4951266"/>
            <a:ext cx="7069519" cy="1220933"/>
          </a:xfrm>
        </p:spPr>
        <p:txBody>
          <a:bodyPr anchor="t">
            <a:normAutofit/>
          </a:bodyPr>
          <a:lstStyle>
            <a:lvl1pPr marL="0" indent="0">
              <a:spcBef>
                <a:spcPts val="0"/>
              </a:spcBef>
              <a:buNone/>
              <a:defRPr sz="2800" cap="all"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DFD029-FB74-4578-B929-F66AA97659CA}" type="datetimeFigureOut">
              <a:rPr lang="en-US"/>
              <a:t>6/13/2023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6163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18883"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500707"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6/13/2023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557647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8883"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1218883"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96644"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500707"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F0DFD029-FB74-4578-B929-F66AA97659CA}" type="datetimeFigureOut">
              <a:rPr lang="en-US"/>
              <a:t>6/13/2023</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38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F0DFD029-FB74-4578-B929-F66AA97659CA}" type="datetimeFigureOut">
              <a:rPr lang="en-US"/>
              <a:t>6/13/2023</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5152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DFD029-FB74-4578-B929-F66AA97659CA}" type="datetimeFigureOut">
              <a:rPr lang="en-US"/>
              <a:t>6/13/2023</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217247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Content Placeholder 2"/>
          <p:cNvSpPr>
            <a:spLocks noGrp="1"/>
          </p:cNvSpPr>
          <p:nvPr>
            <p:ph idx="1"/>
          </p:nvPr>
        </p:nvSpPr>
        <p:spPr>
          <a:xfrm>
            <a:off x="5484971" y="584200"/>
            <a:ext cx="6094413" cy="5588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6/13/2023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61813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484971" y="584200"/>
            <a:ext cx="6094413" cy="5588000"/>
          </a:xfrm>
          <a:ln w="12700">
            <a:solidFill>
              <a:schemeClr val="bg1">
                <a:lumMod val="75000"/>
                <a:lumOff val="25000"/>
              </a:schemeClr>
            </a:solidFill>
            <a:miter lim="800000"/>
          </a:ln>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5" name="Date Placeholder 4"/>
          <p:cNvSpPr>
            <a:spLocks noGrp="1"/>
          </p:cNvSpPr>
          <p:nvPr>
            <p:ph type="dt" sz="half" idx="10"/>
          </p:nvPr>
        </p:nvSpPr>
        <p:spPr/>
        <p:txBody>
          <a:bodyPr/>
          <a:lstStyle/>
          <a:p>
            <a:fld id="{F0DFD029-FB74-4578-B929-F66AA97659CA}" type="datetimeFigureOut">
              <a:rPr lang="en-US"/>
              <a:t>6/13/2023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42234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100000"/>
                <a:shade val="0"/>
                <a:satMod val="100000"/>
              </a:schemeClr>
            </a:gs>
            <a:gs pos="85000">
              <a:schemeClr val="bg2">
                <a:tint val="100000"/>
                <a:shade val="30000"/>
                <a:satMod val="100000"/>
              </a:schemeClr>
            </a:gs>
            <a:gs pos="100000">
              <a:schemeClr val="bg2">
                <a:shade val="60000"/>
                <a:satMod val="100000"/>
              </a:schemeClr>
            </a:gs>
          </a:gsLst>
          <a:lin ang="3600000" scaled="0"/>
          <a:tileRect/>
        </a:gradFill>
        <a:effectLst/>
      </p:bgPr>
    </p:bg>
    <p:spTree>
      <p:nvGrpSpPr>
        <p:cNvPr id="1" name=""/>
        <p:cNvGrpSpPr/>
        <p:nvPr/>
      </p:nvGrpSpPr>
      <p:grpSpPr>
        <a:xfrm>
          <a:off x="0" y="0"/>
          <a:ext cx="0" cy="0"/>
          <a:chOff x="0" y="0"/>
          <a:chExt cx="0" cy="0"/>
        </a:xfrm>
      </p:grpSpPr>
      <p:grpSp>
        <p:nvGrpSpPr>
          <p:cNvPr id="15" name="left lines"/>
          <p:cNvGrpSpPr/>
          <p:nvPr/>
        </p:nvGrpSpPr>
        <p:grpSpPr>
          <a:xfrm>
            <a:off x="-15870" y="-3174"/>
            <a:ext cx="819993" cy="5229225"/>
            <a:chOff x="-11906" y="-2381"/>
            <a:chExt cx="615155" cy="3921919"/>
          </a:xfrm>
        </p:grpSpPr>
        <p:sp>
          <p:nvSpPr>
            <p:cNvPr id="10" name="Freeform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Freeform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Freeform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r>
              <a:rPr lang="en-US"/>
              <a:t>Click to edit Master title style</a:t>
            </a:r>
            <a:endParaRPr/>
          </a:p>
        </p:txBody>
      </p:sp>
      <p:sp>
        <p:nvSpPr>
          <p:cNvPr id="3" name="Text Placeholder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a:defRPr sz="1200">
                <a:solidFill>
                  <a:schemeClr val="tx1">
                    <a:tint val="75000"/>
                  </a:schemeClr>
                </a:solidFill>
              </a:defRPr>
            </a:lvl1pPr>
          </a:lstStyle>
          <a:p>
            <a:fld id="{F0DFD029-FB74-4578-B929-F66AA97659CA}" type="datetimeFigureOut">
              <a:rPr lang="en-US"/>
              <a:pPr/>
              <a:t>6/13/2023</a:t>
            </a:fld>
            <a:endParaRPr/>
          </a:p>
        </p:txBody>
      </p:sp>
      <p:sp>
        <p:nvSpPr>
          <p:cNvPr id="5" name="Footer Placeholder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a:defRPr sz="12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r">
              <a:defRPr sz="1200">
                <a:solidFill>
                  <a:schemeClr val="tx1">
                    <a:tint val="75000"/>
                  </a:schemeClr>
                </a:solidFill>
              </a:defRPr>
            </a:lvl1pPr>
          </a:lstStyle>
          <a:p>
            <a:fld id="{C014DD1E-5D91-48A3-AD6D-45FBA980D106}" type="slidenum">
              <a:rPr/>
              <a:pPr/>
              <a:t>‹#›</a:t>
            </a:fld>
            <a:endParaRPr/>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2.xml"/><Relationship Id="rId1" Type="http://schemas.openxmlformats.org/officeDocument/2006/relationships/video" Target="https://www.youtube.com/embed/Fr7V3759oRs?start=24&amp;feature=oembed"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0" b="-10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7769225" y="533400"/>
            <a:ext cx="4419600" cy="3276600"/>
          </a:xfrm>
        </p:spPr>
        <p:txBody>
          <a:bodyPr/>
          <a:lstStyle/>
          <a:p>
            <a:r>
              <a:rPr lang="en-US" b="1" dirty="0"/>
              <a:t>OSINT and SE</a:t>
            </a:r>
          </a:p>
        </p:txBody>
      </p:sp>
      <p:sp>
        <p:nvSpPr>
          <p:cNvPr id="5" name="Subtitle 4"/>
          <p:cNvSpPr>
            <a:spLocks noGrp="1"/>
          </p:cNvSpPr>
          <p:nvPr>
            <p:ph type="subTitle" idx="1"/>
          </p:nvPr>
        </p:nvSpPr>
        <p:spPr>
          <a:xfrm>
            <a:off x="5942012" y="4267200"/>
            <a:ext cx="8735325" cy="1752600"/>
          </a:xfrm>
        </p:spPr>
        <p:txBody>
          <a:bodyPr/>
          <a:lstStyle/>
          <a:p>
            <a:r>
              <a:rPr lang="en-US" b="1" dirty="0"/>
              <a:t>Lake Superior college 2023</a:t>
            </a:r>
          </a:p>
        </p:txBody>
      </p:sp>
    </p:spTree>
    <p:extLst>
      <p:ext uri="{BB962C8B-B14F-4D97-AF65-F5344CB8AC3E}">
        <p14:creationId xmlns:p14="http://schemas.microsoft.com/office/powerpoint/2010/main" val="1332291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sz="6000" dirty="0"/>
              <a:t>More acronyms?</a:t>
            </a:r>
          </a:p>
        </p:txBody>
      </p:sp>
      <p:sp>
        <p:nvSpPr>
          <p:cNvPr id="14" name="Content Placeholder 13"/>
          <p:cNvSpPr>
            <a:spLocks noGrp="1"/>
          </p:cNvSpPr>
          <p:nvPr>
            <p:ph idx="1"/>
          </p:nvPr>
        </p:nvSpPr>
        <p:spPr>
          <a:xfrm>
            <a:off x="1218884" y="1701796"/>
            <a:ext cx="5256528" cy="4927603"/>
          </a:xfrm>
        </p:spPr>
        <p:txBody>
          <a:bodyPr>
            <a:normAutofit/>
          </a:bodyPr>
          <a:lstStyle/>
          <a:p>
            <a:r>
              <a:rPr lang="en-US" dirty="0"/>
              <a:t>OSINT</a:t>
            </a:r>
          </a:p>
          <a:p>
            <a:pPr lvl="1"/>
            <a:r>
              <a:rPr lang="en-US" dirty="0"/>
              <a:t>Open Source Intelligence Gathering</a:t>
            </a:r>
          </a:p>
          <a:p>
            <a:pPr lvl="2"/>
            <a:r>
              <a:rPr lang="en-US" dirty="0"/>
              <a:t>Using publicly available information to learn about a target</a:t>
            </a:r>
          </a:p>
          <a:p>
            <a:endParaRPr lang="en-US" dirty="0"/>
          </a:p>
          <a:p>
            <a:r>
              <a:rPr lang="en-US" dirty="0"/>
              <a:t>SE</a:t>
            </a:r>
          </a:p>
          <a:p>
            <a:pPr lvl="1"/>
            <a:r>
              <a:rPr lang="en-US" dirty="0"/>
              <a:t>Social Engineering</a:t>
            </a:r>
          </a:p>
          <a:p>
            <a:pPr lvl="2"/>
            <a:r>
              <a:rPr lang="en-US" dirty="0"/>
              <a:t>Takes many forms</a:t>
            </a:r>
          </a:p>
          <a:p>
            <a:endParaRPr lang="en-US" dirty="0"/>
          </a:p>
          <a:p>
            <a:pPr marL="377886" lvl="1" indent="0">
              <a:buNone/>
            </a:pPr>
            <a:endParaRPr lang="en-US" dirty="0"/>
          </a:p>
          <a:p>
            <a:pPr marL="0" indent="0">
              <a:buNone/>
            </a:pPr>
            <a:endParaRPr lang="en-US" dirty="0"/>
          </a:p>
        </p:txBody>
      </p:sp>
      <p:pic>
        <p:nvPicPr>
          <p:cNvPr id="1026" name="Picture 2" descr="Open Source Intelligence: Can I just Google it? - Nighthawk ...">
            <a:extLst>
              <a:ext uri="{FF2B5EF4-FFF2-40B4-BE49-F238E27FC236}">
                <a16:creationId xmlns:a16="http://schemas.microsoft.com/office/drawing/2014/main" id="{54EC5FF2-AC53-1A28-D150-47F9CBAA4D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4012" y="2743200"/>
            <a:ext cx="5410200" cy="3190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9914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B841C-905F-E435-89E3-FB084E3CED66}"/>
              </a:ext>
            </a:extLst>
          </p:cNvPr>
          <p:cNvSpPr>
            <a:spLocks noGrp="1"/>
          </p:cNvSpPr>
          <p:nvPr>
            <p:ph type="title"/>
          </p:nvPr>
        </p:nvSpPr>
        <p:spPr/>
        <p:txBody>
          <a:bodyPr/>
          <a:lstStyle/>
          <a:p>
            <a:r>
              <a:rPr lang="en-US" dirty="0"/>
              <a:t>Real Life Social Engineering</a:t>
            </a:r>
          </a:p>
        </p:txBody>
      </p:sp>
      <p:pic>
        <p:nvPicPr>
          <p:cNvPr id="6" name="Online Media 5" title="Rachel Tobac - Featured Cybersecurity &amp; Tech Speaker">
            <a:hlinkClick r:id="" action="ppaction://media"/>
            <a:extLst>
              <a:ext uri="{FF2B5EF4-FFF2-40B4-BE49-F238E27FC236}">
                <a16:creationId xmlns:a16="http://schemas.microsoft.com/office/drawing/2014/main" id="{1B4FFA73-B1D7-98CC-D39D-80108713F5F8}"/>
              </a:ext>
            </a:extLst>
          </p:cNvPr>
          <p:cNvPicPr>
            <a:picLocks noRot="1" noChangeAspect="1"/>
          </p:cNvPicPr>
          <p:nvPr>
            <a:videoFile r:link="rId1"/>
          </p:nvPr>
        </p:nvPicPr>
        <p:blipFill>
          <a:blip r:embed="rId3"/>
          <a:stretch>
            <a:fillRect/>
          </a:stretch>
        </p:blipFill>
        <p:spPr>
          <a:xfrm>
            <a:off x="1065212" y="1498600"/>
            <a:ext cx="9220200" cy="5209413"/>
          </a:xfrm>
          <a:prstGeom prst="rect">
            <a:avLst/>
          </a:prstGeom>
        </p:spPr>
      </p:pic>
    </p:spTree>
    <p:extLst>
      <p:ext uri="{BB962C8B-B14F-4D97-AF65-F5344CB8AC3E}">
        <p14:creationId xmlns:p14="http://schemas.microsoft.com/office/powerpoint/2010/main" val="479611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D0342-DB3F-3D3C-2553-0B75FEFCA741}"/>
              </a:ext>
            </a:extLst>
          </p:cNvPr>
          <p:cNvSpPr>
            <a:spLocks noGrp="1"/>
          </p:cNvSpPr>
          <p:nvPr>
            <p:ph type="title"/>
          </p:nvPr>
        </p:nvSpPr>
        <p:spPr/>
        <p:txBody>
          <a:bodyPr/>
          <a:lstStyle/>
          <a:p>
            <a:r>
              <a:rPr lang="en-US" dirty="0"/>
              <a:t>Demo on Some OSINT </a:t>
            </a:r>
          </a:p>
        </p:txBody>
      </p:sp>
      <p:sp>
        <p:nvSpPr>
          <p:cNvPr id="3" name="Content Placeholder 2">
            <a:extLst>
              <a:ext uri="{FF2B5EF4-FFF2-40B4-BE49-F238E27FC236}">
                <a16:creationId xmlns:a16="http://schemas.microsoft.com/office/drawing/2014/main" id="{C9667AD6-9CD9-35FB-E947-EC799EBE15BE}"/>
              </a:ext>
            </a:extLst>
          </p:cNvPr>
          <p:cNvSpPr>
            <a:spLocks noGrp="1"/>
          </p:cNvSpPr>
          <p:nvPr>
            <p:ph idx="1"/>
          </p:nvPr>
        </p:nvSpPr>
        <p:spPr>
          <a:xfrm>
            <a:off x="989013" y="1701797"/>
            <a:ext cx="11199812" cy="4462272"/>
          </a:xfrm>
        </p:spPr>
        <p:txBody>
          <a:bodyPr>
            <a:normAutofit/>
          </a:bodyPr>
          <a:lstStyle/>
          <a:p>
            <a:r>
              <a:rPr lang="en-US" dirty="0" err="1"/>
              <a:t>DNSDumpster</a:t>
            </a:r>
            <a:endParaRPr lang="en-US" dirty="0"/>
          </a:p>
          <a:p>
            <a:r>
              <a:rPr lang="en-US" dirty="0"/>
              <a:t>Reverse Image Lookup</a:t>
            </a:r>
          </a:p>
          <a:p>
            <a:r>
              <a:rPr lang="en-US" sz="2400" dirty="0"/>
              <a:t>OSINT Framework</a:t>
            </a:r>
          </a:p>
          <a:p>
            <a:r>
              <a:rPr lang="en-US" sz="2400" dirty="0"/>
              <a:t>Password dumps</a:t>
            </a:r>
          </a:p>
          <a:p>
            <a:endParaRPr lang="en-US" sz="2200" dirty="0"/>
          </a:p>
          <a:p>
            <a:endParaRPr lang="en-US" sz="2200" dirty="0"/>
          </a:p>
        </p:txBody>
      </p:sp>
      <p:pic>
        <p:nvPicPr>
          <p:cNvPr id="2052" name="Picture 4" descr="Latest travel itineraries for Seven Bridges Road in June (updated in 2023), Seven  Bridges Road reviews, Seven Bridges Road address and opening hours, popular  attractions, hotels, and restaurants near Seven Bridges Road -">
            <a:extLst>
              <a:ext uri="{FF2B5EF4-FFF2-40B4-BE49-F238E27FC236}">
                <a16:creationId xmlns:a16="http://schemas.microsoft.com/office/drawing/2014/main" id="{4DF56AE1-15B5-36CB-BED1-847A95D38FB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018212" y="1600200"/>
            <a:ext cx="5486400"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1336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ch 16x9">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extLst>
    <a:ext uri="{05A4C25C-085E-4340-85A3-A5531E510DB2}">
      <thm15:themeFamily xmlns:thm15="http://schemas.microsoft.com/office/thememl/2012/main" name="TF02787990.potx" id="{BDB9CD5E-36EC-45F3-B87D-6D062B8A3823}" vid="{51682E2F-7C85-4D6F-AD40-072EFC83910D}"/>
    </a:ext>
  </a:ext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D3292B6A48D484D9DF1C39664DD87DE" ma:contentTypeVersion="12" ma:contentTypeDescription="Create a new document." ma:contentTypeScope="" ma:versionID="42f5d4bea46c568a47965f316de30e2f">
  <xsd:schema xmlns:xsd="http://www.w3.org/2001/XMLSchema" xmlns:xs="http://www.w3.org/2001/XMLSchema" xmlns:p="http://schemas.microsoft.com/office/2006/metadata/properties" xmlns:ns3="7946296d-5168-4570-982d-d761a59d8353" xmlns:ns4="ef4879ae-1870-4bdd-948d-6988df31929d" targetNamespace="http://schemas.microsoft.com/office/2006/metadata/properties" ma:root="true" ma:fieldsID="f615afab4c962cec2ab0b66b0f06caf9" ns3:_="" ns4:_="">
    <xsd:import namespace="7946296d-5168-4570-982d-d761a59d8353"/>
    <xsd:import namespace="ef4879ae-1870-4bdd-948d-6988df31929d"/>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946296d-5168-4570-982d-d761a59d835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f4879ae-1870-4bdd-948d-6988df31929d"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2FDB0DC-CBD7-451D-9728-869FF5670A1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946296d-5168-4570-982d-d761a59d8353"/>
    <ds:schemaRef ds:uri="ef4879ae-1870-4bdd-948d-6988df3192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0C67BEE-D13F-4BD2-98A5-34D8A0977F68}">
  <ds:schemaRefs>
    <ds:schemaRef ds:uri="http://purl.org/dc/terms/"/>
    <ds:schemaRef ds:uri="ef4879ae-1870-4bdd-948d-6988df31929d"/>
    <ds:schemaRef ds:uri="http://schemas.microsoft.com/office/2006/metadata/properties"/>
    <ds:schemaRef ds:uri="http://purl.org/dc/elements/1.1/"/>
    <ds:schemaRef ds:uri="http://purl.org/dc/dcmitype/"/>
    <ds:schemaRef ds:uri="7946296d-5168-4570-982d-d761a59d8353"/>
    <ds:schemaRef ds:uri="http://schemas.microsoft.com/office/2006/documentManagement/types"/>
    <ds:schemaRef ds:uri="http://www.w3.org/XML/1998/namespace"/>
    <ds:schemaRef ds:uri="http://schemas.microsoft.com/office/infopath/2007/PartnerControls"/>
    <ds:schemaRef ds:uri="http://schemas.openxmlformats.org/package/2006/metadata/core-properties"/>
  </ds:schemaRefs>
</ds:datastoreItem>
</file>

<file path=customXml/itemProps3.xml><?xml version="1.0" encoding="utf-8"?>
<ds:datastoreItem xmlns:ds="http://schemas.openxmlformats.org/officeDocument/2006/customXml" ds:itemID="{2A3D6E59-B15E-44C4-86D1-2203A3D13A6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Triple circuit lines presentation (widescreen)</Template>
  <TotalTime>141</TotalTime>
  <Words>46</Words>
  <Application>Microsoft Office PowerPoint</Application>
  <PresentationFormat>Custom</PresentationFormat>
  <Paragraphs>17</Paragraphs>
  <Slides>4</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Tech 16x9</vt:lpstr>
      <vt:lpstr>OSINT and SE</vt:lpstr>
      <vt:lpstr>More acronyms?</vt:lpstr>
      <vt:lpstr>Real Life Social Engineering</vt:lpstr>
      <vt:lpstr>Demo on Some OSINT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GENCYBER INTRO CAMP</dc:title>
  <dc:creator>Sid3sw1p3@outlook.com</dc:creator>
  <cp:lastModifiedBy>Sid3sw1p3@outlook.com</cp:lastModifiedBy>
  <cp:revision>3</cp:revision>
  <dcterms:created xsi:type="dcterms:W3CDTF">2022-06-10T02:07:14Z</dcterms:created>
  <dcterms:modified xsi:type="dcterms:W3CDTF">2023-06-14T04:07:12Z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0x010100CD3292B6A48D484D9DF1C39664DD87DE</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